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06F94-BAD8-46EC-BEB9-F33F2F0A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AC1CDA-A190-4A1A-822D-ACFBB54F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7E90-B8BC-49F5-84CE-894BF6D59D0D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DA158B-D0F4-4F99-A56E-F61F8918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6DDC8B-1435-44C1-9C41-36C8D63D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4724E-E033-4CB0-9AA7-5547047D7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44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8B1A6C-0948-40F4-877E-A364393D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8A34E-709E-476C-BE38-AE0A5D01F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BFB0EC-F3F0-4298-9A0D-B8EC0F34A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77E90-B8BC-49F5-84CE-894BF6D59D0D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E4E23-8013-484B-8FFA-D4B4E1A99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EAE87-47B7-4E19-AA4E-DA3C592E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4724E-E033-4CB0-9AA7-5547047D7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2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F2C2F6-1AD2-4DA5-BB1C-0C9533B2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FF0000"/>
                </a:solidFill>
              </a:rPr>
              <a:t>安全技术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BF9DB-81DB-4185-9320-1609D59EB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9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33A937-FE23-4358-8C67-933372B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基于口令的认证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E9A3E1-CFD4-4A1E-8A34-CFB3E3076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7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319817-7D2F-4560-99B5-DDF5907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基于单向函数的口令认证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F148B-0849-426E-8A9D-1A097CA7DB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6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26C21D-F0BE-434A-B622-8CD2C0D6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口令更新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7DD3B-40A0-4E66-BBC6-8D0B18EDE8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1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89BEC7-65D4-4DDB-BB40-FF52E229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S/KEY</a:t>
            </a:r>
            <a:r>
              <a:rPr lang="zh-CN" altLang="en-US" sz="3600"/>
              <a:t>一次性口令系统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866CD-4DE3-4EA6-BC5E-60FBE50D0B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56C3B6-2A8E-490E-B049-7E7CD380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S/KEY</a:t>
            </a:r>
            <a:r>
              <a:rPr lang="zh-CN" altLang="en-US"/>
              <a:t>一次性口令系统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6C6EC8-7BC7-4B08-AF60-22A65BBE28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7B4C2A-8713-4792-BF2B-011FBA7D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S/KEY</a:t>
            </a:r>
            <a:r>
              <a:rPr lang="zh-CN" altLang="en-US"/>
              <a:t>一次性口令系统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1E0CE-6B2C-4507-92BC-45C5A769D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6E71F6-9503-4453-A2FE-2FA14958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S/KEY</a:t>
            </a:r>
            <a:r>
              <a:rPr lang="zh-CN" altLang="en-US"/>
              <a:t>一次性口令系统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927B7F-B98C-4EFA-9234-4D087403C1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0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AA0EFE-3FE4-4FE3-B8FB-E4852F70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一次性口令认证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8ED57D-8429-4B23-84B5-F2ED5EA9A4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B1885C-91D3-4A46-9197-7A4FF73E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一次性口令认证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46D1FA-5D76-448B-A730-9C3308E857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BC7A58-7009-4998-B630-7B4D6270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48429D-EF27-4C8F-AA8E-5B99A8C76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62C160-0D5D-4F37-AAF9-E347CC7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FC86F-CCEB-4811-8E03-27E993154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7A8300-E3C1-443E-9A6A-79049C66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4A317F-948A-4990-BD79-F368B26431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3D2B3C-98E7-402D-8D48-EC505675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Bellovin-Merritt</a:t>
            </a:r>
            <a:r>
              <a:rPr lang="zh-CN" altLang="zh-CN"/>
              <a:t>的</a:t>
            </a:r>
            <a:r>
              <a:rPr lang="en-US" altLang="zh-CN">
                <a:solidFill>
                  <a:srgbClr val="FF0000"/>
                </a:solidFill>
              </a:rPr>
              <a:t>EKE</a:t>
            </a:r>
            <a:r>
              <a:rPr lang="zh-CN" altLang="zh-CN">
                <a:solidFill>
                  <a:srgbClr val="FF0000"/>
                </a:solidFill>
              </a:rPr>
              <a:t>协议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F20C7D-7DFB-4232-B70B-A7C8AD64CF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AB9B6E-DF73-4E50-B4FD-764C5241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基于密码学的认证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265EA-38F7-4445-A2C5-ADA21847C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6F1059-7158-43D5-A6F7-9F9284F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基于生理特征的认证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D377E2-AAA9-4F6C-9670-8A51DA9A10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80B35-FFEC-4D9B-86D2-9E597EA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/>
              <a:t>生物特征识别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817FC-B6A8-4EA2-8A13-AC9BECCCC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996703-D45B-469D-BEF1-4920B7EA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基于生理特征的认证系统的误判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BA0EE-DC36-4314-9F33-F231AC91C1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3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26539E-A640-426F-9A55-EFABB29E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基于地址的认证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6E514-C6DA-496D-AD07-D15F26C988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0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A521FE-8BD6-4875-AC44-D9ABC632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2F7DB-6662-4688-9E2E-306F545EE9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4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EE48E0-3791-4829-B7E5-CE24642A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DD22B-3950-4C73-A148-5DB768C928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5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AD424D-1D76-4D91-BC4B-3FA2349B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B92EA-295D-4C08-A45D-6A539CEFE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F0E88-0B8B-47C4-83F6-0E87591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0EFE7-F5E6-409B-ADEF-B4D75ABAF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6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EC5F50-F1DE-4EE7-923D-0016AE9A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DCFC8A-6968-4BCA-A83D-987AEF610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2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20FBDD-92BF-479E-942A-71D41322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7751-E844-4E5B-9064-2EB419D997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76ABB3-CA2E-4773-A30B-A2EFC56D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B334A-BA7C-4CDE-999A-B49A7A76B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0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FBEC57-D7B8-4613-A8FF-3949DE8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Kerberos</a:t>
            </a:r>
            <a:r>
              <a:rPr lang="zh-CN" altLang="en-US"/>
              <a:t>认证协议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59870-CB94-42D4-883F-9A87DBE2BD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1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C8F91C-32D3-4C7D-8A83-15DDF73E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Kerberos </a:t>
            </a:r>
            <a:r>
              <a:rPr lang="zh-CN" altLang="en-US"/>
              <a:t>域</a:t>
            </a:r>
            <a:r>
              <a:rPr lang="en-US" altLang="zh-CN"/>
              <a:t>(realm)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13CAFE-27E2-4152-83AE-0B4B335DBF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6FA86C-FF49-460E-80DD-31BC90EF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Kerberos </a:t>
            </a:r>
            <a:r>
              <a:rPr lang="zh-CN" altLang="en-US"/>
              <a:t>域间的互通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DA922-B290-42CC-BDD2-7DD7E2190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07D34C-12B9-4E2D-9207-396B214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多管理域环境下的认证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42D4B-943D-4B9C-9AF6-08B087614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19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C13C54-3BF3-45CF-BCD5-89F1FDB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多域环境下的认证过程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3F5387-59B5-4289-A5C0-CE3142ABAD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E727BB-7668-4CCF-9388-65C262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Kerberos </a:t>
            </a:r>
            <a:r>
              <a:rPr lang="zh-CN" altLang="en-US"/>
              <a:t>的缺陷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D780C-578C-4767-B2F4-B403F091F7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6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EEB96-E89A-477C-88E0-4D44C0D0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公钥基础设施</a:t>
            </a:r>
            <a:r>
              <a:rPr lang="en-US" altLang="zh-CN"/>
              <a:t>PKI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103D2-D78A-41B6-AA12-FC08B5BD78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07C922-5706-4556-A994-117E646A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引言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E5977-196E-49A0-A1B3-E23F4D71C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3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F742DC-684A-473B-A251-250760D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公开密钥体系结构</a:t>
            </a:r>
            <a:r>
              <a:rPr lang="en-US" altLang="zh-CN"/>
              <a:t>PKI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15723-C90B-491D-9B55-C998CBBF5B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3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A6C600-13A6-4B10-BF49-21E163C8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公开密钥体系结构</a:t>
            </a:r>
            <a:r>
              <a:rPr lang="en-US" altLang="zh-CN"/>
              <a:t>PKI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746055-5587-486E-8DDD-63463A4DC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01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DD0E54-0886-4B44-B70E-55D8C949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认证中心（</a:t>
            </a:r>
            <a:r>
              <a:rPr lang="en-US" altLang="zh-CN"/>
              <a:t>CA</a:t>
            </a:r>
            <a:r>
              <a:rPr lang="zh-CN" altLang="en-US"/>
              <a:t>）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08D2B6-3409-4E8C-8F75-C51CA8237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93F3DF-22EE-4EF3-BBC3-5546E41B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694913-805C-4837-8A4F-70A2A63A5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6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293137-5E97-41F8-B42A-12436A99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运行：</a:t>
            </a:r>
            <a:r>
              <a:rPr lang="en-US" altLang="zh-CN">
                <a:solidFill>
                  <a:srgbClr val="FFFF00"/>
                </a:solidFill>
              </a:rPr>
              <a:t>certmgr.msc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E4739-C794-45FB-9FB7-90F60D8E8F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6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24A271-4C51-4E90-9AE5-B657B257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注册权威</a:t>
            </a:r>
            <a:r>
              <a:rPr lang="en-US" altLang="zh-CN"/>
              <a:t>RA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03F71-F6F2-4D4A-ABA2-E4B78E3527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5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4A0DD6-DF7F-43B4-A82D-7627EDDD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X.509</a:t>
            </a:r>
            <a:r>
              <a:rPr lang="zh-CN" altLang="en-US"/>
              <a:t>证书结构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B7D14-DEDB-483C-AD1A-5442DE9697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5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F22739-193B-455C-B792-D7EBA2B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154CF5-261E-4498-B549-957ACC9C2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2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897ED1-8694-4947-8D71-0B97A3AF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EB019B-416D-4E05-A340-60A51A11F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3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C333FD-0AA4-453A-A293-F52E3CC2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X.509 </a:t>
            </a:r>
            <a:r>
              <a:rPr lang="zh-CN" altLang="en-US"/>
              <a:t>认证框架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986F76-AD18-479F-BB86-BD6AEB0E4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34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F3FEA1-6A64-4CB4-8268-BB274ECC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61F18-288B-4ABE-8E85-349B9C22F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280030-2F14-4E95-A633-67C6A171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</a:t>
            </a:r>
            <a:r>
              <a:rPr lang="zh-CN" altLang="en-US"/>
              <a:t>电子商务网络示意图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C0F9F-28EC-47D6-90B9-1ACC8CB81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430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B05989-2E86-497A-AAD8-1D3F920E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10EED-82E0-428F-B617-DF70A9439B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F005A3-CA88-43D1-A745-AE25C0A1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典型的加解密与身份认证过程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BE61B-5F04-4754-88CB-787AEEA468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38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396F87-DC65-4168-A120-415384CB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 </a:t>
            </a:r>
            <a:r>
              <a:rPr lang="zh-CN" altLang="en-US"/>
              <a:t>验证机制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6E2218-85EB-4F72-A10B-6EFBFA429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23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8D209E-ACA8-4927-BA29-E729C7A3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20334-3F27-4B0E-83AD-1081C602D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DC4BE5-A4D2-4E78-9AB6-F54D25E7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引言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25D094-AF98-4E76-9D05-92B9ED9B12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963E94-1B49-4C3B-A3F0-BA972FF3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身份认证概述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F16079-B5C3-446E-A91C-7D9A6A192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5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DE955B-C060-4C79-A2D9-C0D1C8B0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！都是密码惹的祸 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4989E-D82B-4D97-99E7-90EDFB1BB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BC1551-C259-4B74-A2DD-C726F39C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身份认证概述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B0508-7382-4492-B294-9647BBB3A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1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全屏显示(4:3)</PresentationFormat>
  <Paragraphs>46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等线</vt:lpstr>
      <vt:lpstr>等线 Light</vt:lpstr>
      <vt:lpstr>宋体</vt:lpstr>
      <vt:lpstr>Arial</vt:lpstr>
      <vt:lpstr>Times New Roman</vt:lpstr>
      <vt:lpstr>Office 主题​​</vt:lpstr>
      <vt:lpstr>安全技术</vt:lpstr>
      <vt:lpstr>PowerPoint 演示文稿</vt:lpstr>
      <vt:lpstr>Contents</vt:lpstr>
      <vt:lpstr>引言</vt:lpstr>
      <vt:lpstr>PowerPoint 演示文稿</vt:lpstr>
      <vt:lpstr>引言</vt:lpstr>
      <vt:lpstr>身份认证概述</vt:lpstr>
      <vt:lpstr>！都是密码惹的祸 ！</vt:lpstr>
      <vt:lpstr>身份认证概述</vt:lpstr>
      <vt:lpstr>基于口令的认证</vt:lpstr>
      <vt:lpstr>基于单向函数的口令认证</vt:lpstr>
      <vt:lpstr>口令更新</vt:lpstr>
      <vt:lpstr>S/KEY一次性口令系统</vt:lpstr>
      <vt:lpstr>S/KEY一次性口令系统</vt:lpstr>
      <vt:lpstr>S/KEY一次性口令系统</vt:lpstr>
      <vt:lpstr>S/KEY一次性口令系统</vt:lpstr>
      <vt:lpstr>一次性口令认证</vt:lpstr>
      <vt:lpstr>一次性口令认证</vt:lpstr>
      <vt:lpstr>PowerPoint 演示文稿</vt:lpstr>
      <vt:lpstr>PowerPoint 演示文稿</vt:lpstr>
      <vt:lpstr>Bellovin-Merritt的EKE协议</vt:lpstr>
      <vt:lpstr>基于密码学的认证</vt:lpstr>
      <vt:lpstr>基于生理特征的认证</vt:lpstr>
      <vt:lpstr>生物特征识别</vt:lpstr>
      <vt:lpstr>基于生理特征的认证系统的误判</vt:lpstr>
      <vt:lpstr>基于地址的认证</vt:lpstr>
      <vt:lpstr>Kerberos认证协议</vt:lpstr>
      <vt:lpstr>Kerberos认证协议</vt:lpstr>
      <vt:lpstr>Kerberos认证协议</vt:lpstr>
      <vt:lpstr>Kerberos认证协议</vt:lpstr>
      <vt:lpstr>Kerberos认证协议</vt:lpstr>
      <vt:lpstr>Kerberos认证协议</vt:lpstr>
      <vt:lpstr>Kerberos认证协议</vt:lpstr>
      <vt:lpstr>Kerberos 域(realm)</vt:lpstr>
      <vt:lpstr>Kerberos 域间的互通</vt:lpstr>
      <vt:lpstr>多管理域环境下的认证</vt:lpstr>
      <vt:lpstr>多域环境下的认证过程</vt:lpstr>
      <vt:lpstr>Kerberos 的缺陷</vt:lpstr>
      <vt:lpstr>公钥基础设施PKI</vt:lpstr>
      <vt:lpstr>公开密钥体系结构PKI</vt:lpstr>
      <vt:lpstr>公开密钥体系结构PKI</vt:lpstr>
      <vt:lpstr>认证中心（CA） </vt:lpstr>
      <vt:lpstr>PowerPoint 演示文稿</vt:lpstr>
      <vt:lpstr>运行：certmgr.msc</vt:lpstr>
      <vt:lpstr>注册权威RA</vt:lpstr>
      <vt:lpstr>X.509证书结构</vt:lpstr>
      <vt:lpstr>PowerPoint 演示文稿</vt:lpstr>
      <vt:lpstr>PowerPoint 演示文稿</vt:lpstr>
      <vt:lpstr>X.509 认证框架</vt:lpstr>
      <vt:lpstr>CA电子商务网络示意图</vt:lpstr>
      <vt:lpstr>PowerPoint 演示文稿</vt:lpstr>
      <vt:lpstr>典型的加解密与身份认证过程</vt:lpstr>
      <vt:lpstr>HTTP 验证机制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安全技术</dc:title>
  <dc:creator>bitsec</dc:creator>
  <cp:lastModifiedBy>bitsec</cp:lastModifiedBy>
  <cp:revision>1</cp:revision>
  <dcterms:created xsi:type="dcterms:W3CDTF">2019-11-01T06:09:19Z</dcterms:created>
  <dcterms:modified xsi:type="dcterms:W3CDTF">2019-11-01T06:09:19Z</dcterms:modified>
</cp:coreProperties>
</file>